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00838" cy="98361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FFFF"/>
    <a:srgbClr val="99FF66"/>
    <a:srgbClr val="66FFFF"/>
    <a:srgbClr val="FFFF99"/>
    <a:srgbClr val="FFCC66"/>
    <a:srgbClr val="CCFF99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13" autoAdjust="0"/>
    <p:restoredTop sz="92391" autoAdjust="0"/>
  </p:normalViewPr>
  <p:slideViewPr>
    <p:cSldViewPr>
      <p:cViewPr varScale="1">
        <p:scale>
          <a:sx n="105" d="100"/>
          <a:sy n="105" d="100"/>
        </p:scale>
        <p:origin x="222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ヘッダー プレースホルダー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04276" cy="49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047" tIns="45524" rIns="91047" bIns="45524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9155" name="日付プレースホルダー 2"/>
          <p:cNvSpPr>
            <a:spLocks noGrp="1"/>
          </p:cNvSpPr>
          <p:nvPr>
            <p:ph type="dt" sz="quarter" idx="1"/>
          </p:nvPr>
        </p:nvSpPr>
        <p:spPr bwMode="auto">
          <a:xfrm>
            <a:off x="3794983" y="1"/>
            <a:ext cx="2904275" cy="49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047" tIns="45524" rIns="91047" bIns="4552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E4954C05-B505-482F-AE71-7908150F630F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49156" name="フッター プレースホルダー 3"/>
          <p:cNvSpPr>
            <a:spLocks noGrp="1"/>
          </p:cNvSpPr>
          <p:nvPr>
            <p:ph type="ftr" sz="quarter" idx="2"/>
          </p:nvPr>
        </p:nvSpPr>
        <p:spPr bwMode="auto">
          <a:xfrm>
            <a:off x="1" y="9342523"/>
            <a:ext cx="2904276" cy="49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047" tIns="45524" rIns="91047" bIns="45524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9157" name="スライド番号プレースホルダー 4"/>
          <p:cNvSpPr>
            <a:spLocks noGrp="1"/>
          </p:cNvSpPr>
          <p:nvPr>
            <p:ph type="sldNum" sz="quarter" idx="3"/>
          </p:nvPr>
        </p:nvSpPr>
        <p:spPr bwMode="auto">
          <a:xfrm>
            <a:off x="3794983" y="9342523"/>
            <a:ext cx="2904275" cy="49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047" tIns="45524" rIns="91047" bIns="4552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8BB1F308-1BD0-4ED9-A5A8-B5D6925F5F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3990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ヘッダー プレースホルダー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04276" cy="49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047" tIns="45524" rIns="91047" bIns="45524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5843" name="日付プレースホルダー 2"/>
          <p:cNvSpPr>
            <a:spLocks noGrp="1"/>
          </p:cNvSpPr>
          <p:nvPr>
            <p:ph type="dt" idx="1"/>
          </p:nvPr>
        </p:nvSpPr>
        <p:spPr bwMode="auto">
          <a:xfrm>
            <a:off x="3794983" y="1"/>
            <a:ext cx="2904275" cy="49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047" tIns="45524" rIns="91047" bIns="4552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848CFF90-6E11-4419-93DD-91A7CA680A6A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19460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890588" y="736600"/>
            <a:ext cx="4921250" cy="3690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ノート プレースホルダー 4"/>
          <p:cNvSpPr>
            <a:spLocks noGrp="1"/>
          </p:cNvSpPr>
          <p:nvPr>
            <p:ph type="body" sz="quarter" idx="3"/>
          </p:nvPr>
        </p:nvSpPr>
        <p:spPr bwMode="auto">
          <a:xfrm>
            <a:off x="669611" y="4672053"/>
            <a:ext cx="5361618" cy="4426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047" tIns="45524" rIns="91047" bIns="45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846" name="フッター プレースホルダー 5"/>
          <p:cNvSpPr>
            <a:spLocks noGrp="1"/>
          </p:cNvSpPr>
          <p:nvPr>
            <p:ph type="ftr" sz="quarter" idx="4"/>
          </p:nvPr>
        </p:nvSpPr>
        <p:spPr bwMode="auto">
          <a:xfrm>
            <a:off x="1" y="9342523"/>
            <a:ext cx="2904276" cy="49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047" tIns="45524" rIns="91047" bIns="45524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5847" name="スライド番号プレースホルダー 6"/>
          <p:cNvSpPr>
            <a:spLocks noGrp="1"/>
          </p:cNvSpPr>
          <p:nvPr>
            <p:ph type="sldNum" sz="quarter" idx="5"/>
          </p:nvPr>
        </p:nvSpPr>
        <p:spPr bwMode="auto">
          <a:xfrm>
            <a:off x="3794983" y="9342523"/>
            <a:ext cx="2904275" cy="49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047" tIns="45524" rIns="91047" bIns="4552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F1ED5BD0-A144-4FB9-A6F6-FBC0BA7382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474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 userDrawn="1"/>
        </p:nvGrpSpPr>
        <p:grpSpPr bwMode="auto">
          <a:xfrm>
            <a:off x="224205" y="571501"/>
            <a:ext cx="8484577" cy="74613"/>
            <a:chOff x="229" y="580"/>
            <a:chExt cx="5799" cy="40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5900" y="580"/>
              <a:ext cx="128" cy="40"/>
              <a:chOff x="5900" y="580"/>
              <a:chExt cx="128" cy="40"/>
            </a:xfrm>
          </p:grpSpPr>
          <p:sp>
            <p:nvSpPr>
              <p:cNvPr id="18" name="Rectangle 2"/>
              <p:cNvSpPr>
                <a:spLocks noChangeArrowheads="1"/>
              </p:cNvSpPr>
              <p:nvPr/>
            </p:nvSpPr>
            <p:spPr bwMode="auto">
              <a:xfrm>
                <a:off x="6002" y="580"/>
                <a:ext cx="26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Rectangle 3"/>
              <p:cNvSpPr>
                <a:spLocks noChangeArrowheads="1"/>
              </p:cNvSpPr>
              <p:nvPr/>
            </p:nvSpPr>
            <p:spPr bwMode="auto">
              <a:xfrm>
                <a:off x="5900" y="580"/>
                <a:ext cx="58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558" y="580"/>
              <a:ext cx="280" cy="40"/>
              <a:chOff x="5558" y="580"/>
              <a:chExt cx="280" cy="40"/>
            </a:xfrm>
          </p:grpSpPr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5746" y="580"/>
                <a:ext cx="92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Rectangle 6"/>
              <p:cNvSpPr>
                <a:spLocks noChangeArrowheads="1"/>
              </p:cNvSpPr>
              <p:nvPr/>
            </p:nvSpPr>
            <p:spPr bwMode="auto">
              <a:xfrm>
                <a:off x="5558" y="580"/>
                <a:ext cx="132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5086" y="580"/>
              <a:ext cx="416" cy="40"/>
              <a:chOff x="5086" y="580"/>
              <a:chExt cx="416" cy="40"/>
            </a:xfrm>
          </p:grpSpPr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5342" y="580"/>
                <a:ext cx="160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auto">
              <a:xfrm>
                <a:off x="5086" y="580"/>
                <a:ext cx="199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3727" y="580"/>
              <a:ext cx="1303" cy="40"/>
              <a:chOff x="3727" y="580"/>
              <a:chExt cx="1303" cy="40"/>
            </a:xfrm>
          </p:grpSpPr>
          <p:sp>
            <p:nvSpPr>
              <p:cNvPr id="10" name="Rectangle 11"/>
              <p:cNvSpPr>
                <a:spLocks noChangeArrowheads="1"/>
              </p:cNvSpPr>
              <p:nvPr/>
            </p:nvSpPr>
            <p:spPr bwMode="auto">
              <a:xfrm>
                <a:off x="4141" y="580"/>
                <a:ext cx="266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12"/>
              <p:cNvSpPr>
                <a:spLocks noChangeArrowheads="1"/>
              </p:cNvSpPr>
              <p:nvPr/>
            </p:nvSpPr>
            <p:spPr bwMode="auto">
              <a:xfrm>
                <a:off x="4798" y="580"/>
                <a:ext cx="232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Rectangle 13"/>
              <p:cNvSpPr>
                <a:spLocks noChangeArrowheads="1"/>
              </p:cNvSpPr>
              <p:nvPr/>
            </p:nvSpPr>
            <p:spPr bwMode="auto">
              <a:xfrm>
                <a:off x="4485" y="580"/>
                <a:ext cx="259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14"/>
              <p:cNvSpPr>
                <a:spLocks noChangeArrowheads="1"/>
              </p:cNvSpPr>
              <p:nvPr/>
            </p:nvSpPr>
            <p:spPr bwMode="auto">
              <a:xfrm>
                <a:off x="3727" y="580"/>
                <a:ext cx="338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29" y="580"/>
              <a:ext cx="3447" cy="40"/>
              <a:chOff x="229" y="580"/>
              <a:chExt cx="3447" cy="40"/>
            </a:xfrm>
          </p:grpSpPr>
          <p:sp>
            <p:nvSpPr>
              <p:cNvPr id="8" name="Rectangle 16"/>
              <p:cNvSpPr>
                <a:spLocks noChangeArrowheads="1"/>
              </p:cNvSpPr>
              <p:nvPr/>
            </p:nvSpPr>
            <p:spPr bwMode="auto">
              <a:xfrm>
                <a:off x="3315" y="580"/>
                <a:ext cx="370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" name="Rectangle 17"/>
              <p:cNvSpPr>
                <a:spLocks noChangeArrowheads="1"/>
              </p:cNvSpPr>
              <p:nvPr/>
            </p:nvSpPr>
            <p:spPr bwMode="auto">
              <a:xfrm>
                <a:off x="229" y="580"/>
                <a:ext cx="3030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</p:grpSp>
      </p:grpSp>
      <p:pic>
        <p:nvPicPr>
          <p:cNvPr id="22" name="Picture 26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389" y="0"/>
            <a:ext cx="968619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1"/>
          <p:cNvSpPr>
            <a:spLocks noChangeArrowheads="1"/>
          </p:cNvSpPr>
          <p:nvPr userDrawn="1"/>
        </p:nvSpPr>
        <p:spPr bwMode="auto">
          <a:xfrm>
            <a:off x="7248599" y="319662"/>
            <a:ext cx="1895910" cy="28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 tIns="36000" rIns="72000" bIns="36000" anchor="ctr" anchorCtr="0">
            <a:spAutoFit/>
          </a:bodyPr>
          <a:lstStyle/>
          <a:p>
            <a:pPr algn="r" eaLnBrk="0" hangingPunct="0"/>
            <a:r>
              <a:rPr lang="en-US" altLang="ja-JP" sz="1400" b="1" i="1" u="sng" dirty="0">
                <a:solidFill>
                  <a:srgbClr val="000000"/>
                </a:solidFill>
                <a:latin typeface="Arial" pitchFamily="34" charset="0"/>
                <a:ea typeface="Meiryo UI" pitchFamily="50" charset="-128"/>
                <a:cs typeface="Arial" pitchFamily="34" charset="0"/>
              </a:rPr>
              <a:t>IBIDEN</a:t>
            </a:r>
            <a:r>
              <a:rPr lang="en-US" altLang="ja-JP" sz="1400" b="1" i="1" u="sng" baseline="0" dirty="0">
                <a:solidFill>
                  <a:srgbClr val="000000"/>
                </a:solidFill>
                <a:latin typeface="Arial" pitchFamily="34" charset="0"/>
                <a:ea typeface="Meiryo UI" pitchFamily="50" charset="-128"/>
                <a:cs typeface="Arial" pitchFamily="34" charset="0"/>
              </a:rPr>
              <a:t> </a:t>
            </a:r>
            <a:r>
              <a:rPr lang="en-US" altLang="ja-JP" sz="1400" b="1" i="1" u="sng" dirty="0">
                <a:solidFill>
                  <a:srgbClr val="000000"/>
                </a:solidFill>
                <a:latin typeface="Arial" pitchFamily="34" charset="0"/>
                <a:ea typeface="Meiryo UI" pitchFamily="50" charset="-128"/>
                <a:cs typeface="Arial" pitchFamily="34" charset="0"/>
              </a:rPr>
              <a:t>Confidential</a:t>
            </a:r>
          </a:p>
        </p:txBody>
      </p:sp>
      <p:sp>
        <p:nvSpPr>
          <p:cNvPr id="27" name="Rectangle 29"/>
          <p:cNvSpPr>
            <a:spLocks noChangeArrowheads="1"/>
          </p:cNvSpPr>
          <p:nvPr userDrawn="1"/>
        </p:nvSpPr>
        <p:spPr bwMode="auto">
          <a:xfrm>
            <a:off x="7560332" y="31630"/>
            <a:ext cx="1583668" cy="28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 tIns="36000" rIns="72000" bIns="36000" anchor="ctr" anchorCtr="0">
            <a:spAutoFit/>
          </a:bodyPr>
          <a:lstStyle/>
          <a:p>
            <a:pPr algn="r" eaLnBrk="0" hangingPunct="0"/>
            <a:r>
              <a:rPr lang="en-US" altLang="ja-JP" sz="1400" b="1" i="1" u="none" dirty="0">
                <a:solidFill>
                  <a:srgbClr val="000000"/>
                </a:solidFill>
                <a:latin typeface="Arial" pitchFamily="34" charset="0"/>
                <a:ea typeface="Meiryo UI" pitchFamily="50" charset="-128"/>
                <a:cs typeface="Arial" pitchFamily="34" charset="0"/>
              </a:rPr>
              <a:t>Page :   </a:t>
            </a:r>
            <a:fld id="{7101A382-1ED0-4C63-8AD1-531486048FD6}" type="slidenum">
              <a:rPr lang="en-US" altLang="ja-JP" sz="1400" b="1" i="1" u="none" smtClean="0">
                <a:solidFill>
                  <a:srgbClr val="000000"/>
                </a:solidFill>
                <a:latin typeface="Arial" pitchFamily="34" charset="0"/>
                <a:ea typeface="Meiryo UI" pitchFamily="50" charset="-128"/>
                <a:cs typeface="Arial" pitchFamily="34" charset="0"/>
              </a:rPr>
              <a:pPr algn="r" eaLnBrk="0" hangingPunct="0"/>
              <a:t>‹#›</a:t>
            </a:fld>
            <a:endParaRPr lang="en-US" altLang="ja-JP" sz="1400" b="1" i="1" u="none" dirty="0">
              <a:solidFill>
                <a:srgbClr val="000000"/>
              </a:solidFill>
              <a:latin typeface="Arial" pitchFamily="34" charset="0"/>
              <a:ea typeface="Meiryo UI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133113"/>
      </p:ext>
    </p:extLst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"/>
          <p:cNvGrpSpPr>
            <a:grpSpLocks/>
          </p:cNvGrpSpPr>
          <p:nvPr/>
        </p:nvGrpSpPr>
        <p:grpSpPr bwMode="auto">
          <a:xfrm>
            <a:off x="224205" y="571501"/>
            <a:ext cx="8484577" cy="74613"/>
            <a:chOff x="229" y="580"/>
            <a:chExt cx="5799" cy="40"/>
          </a:xfrm>
        </p:grpSpPr>
        <p:grpSp>
          <p:nvGrpSpPr>
            <p:cNvPr id="1030" name="Group 4"/>
            <p:cNvGrpSpPr>
              <a:grpSpLocks/>
            </p:cNvGrpSpPr>
            <p:nvPr/>
          </p:nvGrpSpPr>
          <p:grpSpPr bwMode="auto">
            <a:xfrm>
              <a:off x="5900" y="580"/>
              <a:ext cx="128" cy="40"/>
              <a:chOff x="5900" y="580"/>
              <a:chExt cx="128" cy="40"/>
            </a:xfrm>
          </p:grpSpPr>
          <p:sp>
            <p:nvSpPr>
              <p:cNvPr id="1045" name="Rectangle 2"/>
              <p:cNvSpPr>
                <a:spLocks noChangeArrowheads="1"/>
              </p:cNvSpPr>
              <p:nvPr/>
            </p:nvSpPr>
            <p:spPr bwMode="auto">
              <a:xfrm>
                <a:off x="6002" y="580"/>
                <a:ext cx="26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6" name="Rectangle 3"/>
              <p:cNvSpPr>
                <a:spLocks noChangeArrowheads="1"/>
              </p:cNvSpPr>
              <p:nvPr/>
            </p:nvSpPr>
            <p:spPr bwMode="auto">
              <a:xfrm>
                <a:off x="5900" y="580"/>
                <a:ext cx="58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5558" y="580"/>
              <a:ext cx="280" cy="40"/>
              <a:chOff x="5558" y="580"/>
              <a:chExt cx="280" cy="40"/>
            </a:xfrm>
          </p:grpSpPr>
          <p:sp>
            <p:nvSpPr>
              <p:cNvPr id="1043" name="Rectangle 5"/>
              <p:cNvSpPr>
                <a:spLocks noChangeArrowheads="1"/>
              </p:cNvSpPr>
              <p:nvPr/>
            </p:nvSpPr>
            <p:spPr bwMode="auto">
              <a:xfrm>
                <a:off x="5746" y="580"/>
                <a:ext cx="92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Rectangle 6"/>
              <p:cNvSpPr>
                <a:spLocks noChangeArrowheads="1"/>
              </p:cNvSpPr>
              <p:nvPr/>
            </p:nvSpPr>
            <p:spPr bwMode="auto">
              <a:xfrm>
                <a:off x="5558" y="580"/>
                <a:ext cx="132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32" name="Group 10"/>
            <p:cNvGrpSpPr>
              <a:grpSpLocks/>
            </p:cNvGrpSpPr>
            <p:nvPr/>
          </p:nvGrpSpPr>
          <p:grpSpPr bwMode="auto">
            <a:xfrm>
              <a:off x="5086" y="580"/>
              <a:ext cx="416" cy="40"/>
              <a:chOff x="5086" y="580"/>
              <a:chExt cx="416" cy="40"/>
            </a:xfrm>
          </p:grpSpPr>
          <p:sp>
            <p:nvSpPr>
              <p:cNvPr id="1041" name="Rectangle 8"/>
              <p:cNvSpPr>
                <a:spLocks noChangeArrowheads="1"/>
              </p:cNvSpPr>
              <p:nvPr/>
            </p:nvSpPr>
            <p:spPr bwMode="auto">
              <a:xfrm>
                <a:off x="5342" y="580"/>
                <a:ext cx="160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2" name="Rectangle 9"/>
              <p:cNvSpPr>
                <a:spLocks noChangeArrowheads="1"/>
              </p:cNvSpPr>
              <p:nvPr/>
            </p:nvSpPr>
            <p:spPr bwMode="auto">
              <a:xfrm>
                <a:off x="5086" y="580"/>
                <a:ext cx="199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33" name="Group 15"/>
            <p:cNvGrpSpPr>
              <a:grpSpLocks/>
            </p:cNvGrpSpPr>
            <p:nvPr/>
          </p:nvGrpSpPr>
          <p:grpSpPr bwMode="auto">
            <a:xfrm>
              <a:off x="3727" y="580"/>
              <a:ext cx="1303" cy="40"/>
              <a:chOff x="3727" y="580"/>
              <a:chExt cx="1303" cy="40"/>
            </a:xfrm>
          </p:grpSpPr>
          <p:sp>
            <p:nvSpPr>
              <p:cNvPr id="1037" name="Rectangle 11"/>
              <p:cNvSpPr>
                <a:spLocks noChangeArrowheads="1"/>
              </p:cNvSpPr>
              <p:nvPr/>
            </p:nvSpPr>
            <p:spPr bwMode="auto">
              <a:xfrm>
                <a:off x="4141" y="580"/>
                <a:ext cx="266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8" name="Rectangle 12"/>
              <p:cNvSpPr>
                <a:spLocks noChangeArrowheads="1"/>
              </p:cNvSpPr>
              <p:nvPr/>
            </p:nvSpPr>
            <p:spPr bwMode="auto">
              <a:xfrm>
                <a:off x="4798" y="580"/>
                <a:ext cx="232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9" name="Rectangle 13"/>
              <p:cNvSpPr>
                <a:spLocks noChangeArrowheads="1"/>
              </p:cNvSpPr>
              <p:nvPr/>
            </p:nvSpPr>
            <p:spPr bwMode="auto">
              <a:xfrm>
                <a:off x="4485" y="580"/>
                <a:ext cx="259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Rectangle 14"/>
              <p:cNvSpPr>
                <a:spLocks noChangeArrowheads="1"/>
              </p:cNvSpPr>
              <p:nvPr/>
            </p:nvSpPr>
            <p:spPr bwMode="auto">
              <a:xfrm>
                <a:off x="3727" y="580"/>
                <a:ext cx="338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34" name="Group 18"/>
            <p:cNvGrpSpPr>
              <a:grpSpLocks/>
            </p:cNvGrpSpPr>
            <p:nvPr/>
          </p:nvGrpSpPr>
          <p:grpSpPr bwMode="auto">
            <a:xfrm>
              <a:off x="229" y="580"/>
              <a:ext cx="3447" cy="40"/>
              <a:chOff x="229" y="580"/>
              <a:chExt cx="3447" cy="40"/>
            </a:xfrm>
          </p:grpSpPr>
          <p:sp>
            <p:nvSpPr>
              <p:cNvPr id="1035" name="Rectangle 16"/>
              <p:cNvSpPr>
                <a:spLocks noChangeArrowheads="1"/>
              </p:cNvSpPr>
              <p:nvPr/>
            </p:nvSpPr>
            <p:spPr bwMode="auto">
              <a:xfrm>
                <a:off x="3315" y="580"/>
                <a:ext cx="370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6" name="Rectangle 17"/>
              <p:cNvSpPr>
                <a:spLocks noChangeArrowheads="1"/>
              </p:cNvSpPr>
              <p:nvPr/>
            </p:nvSpPr>
            <p:spPr bwMode="auto">
              <a:xfrm>
                <a:off x="229" y="580"/>
                <a:ext cx="3030" cy="40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pic>
        <p:nvPicPr>
          <p:cNvPr id="1029" name="Picture 2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389" y="0"/>
            <a:ext cx="968619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7248599" y="319662"/>
            <a:ext cx="1895910" cy="28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 tIns="36000" rIns="72000" bIns="36000" anchor="ctr" anchorCtr="0">
            <a:spAutoFit/>
          </a:bodyPr>
          <a:lstStyle/>
          <a:p>
            <a:pPr algn="r" eaLnBrk="0" hangingPunct="0"/>
            <a:r>
              <a:rPr lang="en-US" altLang="ja-JP" sz="1400" b="1" i="1" u="sng" dirty="0">
                <a:solidFill>
                  <a:srgbClr val="000000"/>
                </a:solidFill>
                <a:latin typeface="Arial" pitchFamily="34" charset="0"/>
                <a:ea typeface="Meiryo UI" pitchFamily="50" charset="-128"/>
                <a:cs typeface="Arial" pitchFamily="34" charset="0"/>
              </a:rPr>
              <a:t>IBIDEN</a:t>
            </a:r>
            <a:r>
              <a:rPr lang="en-US" altLang="ja-JP" sz="1400" b="1" i="1" u="sng" baseline="0" dirty="0">
                <a:solidFill>
                  <a:srgbClr val="000000"/>
                </a:solidFill>
                <a:latin typeface="Arial" pitchFamily="34" charset="0"/>
                <a:ea typeface="Meiryo UI" pitchFamily="50" charset="-128"/>
                <a:cs typeface="Arial" pitchFamily="34" charset="0"/>
              </a:rPr>
              <a:t> </a:t>
            </a:r>
            <a:r>
              <a:rPr lang="en-US" altLang="ja-JP" sz="1400" b="1" i="1" u="sng" dirty="0">
                <a:solidFill>
                  <a:srgbClr val="000000"/>
                </a:solidFill>
                <a:latin typeface="Arial" pitchFamily="34" charset="0"/>
                <a:ea typeface="Meiryo UI" pitchFamily="50" charset="-128"/>
                <a:cs typeface="Arial" pitchFamily="34" charset="0"/>
              </a:rPr>
              <a:t>Confidential</a:t>
            </a:r>
          </a:p>
        </p:txBody>
      </p: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7560332" y="31630"/>
            <a:ext cx="1583668" cy="28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 tIns="36000" rIns="72000" bIns="36000" anchor="ctr" anchorCtr="0">
            <a:spAutoFit/>
          </a:bodyPr>
          <a:lstStyle/>
          <a:p>
            <a:pPr algn="r" eaLnBrk="0" hangingPunct="0"/>
            <a:r>
              <a:rPr lang="en-US" altLang="ja-JP" sz="1400" b="1" i="1" u="none" dirty="0">
                <a:solidFill>
                  <a:srgbClr val="000000"/>
                </a:solidFill>
                <a:latin typeface="Arial" pitchFamily="34" charset="0"/>
                <a:ea typeface="Meiryo UI" pitchFamily="50" charset="-128"/>
                <a:cs typeface="Arial" pitchFamily="34" charset="0"/>
              </a:rPr>
              <a:t>Page :   </a:t>
            </a:r>
            <a:fld id="{7101A382-1ED0-4C63-8AD1-531486048FD6}" type="slidenum">
              <a:rPr lang="en-US" altLang="ja-JP" sz="1400" b="1" i="1" u="none" smtClean="0">
                <a:solidFill>
                  <a:srgbClr val="000000"/>
                </a:solidFill>
                <a:latin typeface="Arial" pitchFamily="34" charset="0"/>
                <a:ea typeface="Meiryo UI" pitchFamily="50" charset="-128"/>
                <a:cs typeface="Arial" pitchFamily="34" charset="0"/>
              </a:rPr>
              <a:pPr algn="r" eaLnBrk="0" hangingPunct="0"/>
              <a:t>‹#›</a:t>
            </a:fld>
            <a:endParaRPr lang="en-US" altLang="ja-JP" sz="1400" b="1" i="1" u="none" dirty="0">
              <a:solidFill>
                <a:srgbClr val="000000"/>
              </a:solidFill>
              <a:latin typeface="Arial" pitchFamily="34" charset="0"/>
              <a:ea typeface="Meiryo UI" pitchFamily="50" charset="-128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</p:sldLayoutIdLst>
  <p:transition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3455876" y="1052736"/>
            <a:ext cx="3564088" cy="2988332"/>
            <a:chOff x="3455876" y="1052736"/>
            <a:chExt cx="3564088" cy="2988332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3455876" y="2636912"/>
              <a:ext cx="1847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kumimoji="1"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4139952" y="1052736"/>
              <a:ext cx="2700300" cy="2988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629" b="100000" l="0" r="100000">
                          <a14:backgroundMark x1="23522" y1="76616" x2="49308" y2="76066"/>
                          <a14:backgroundMark x1="49308" y1="75791" x2="49560" y2="99862"/>
                          <a14:backgroundMark x1="24025" y1="34525" x2="52704" y2="34250"/>
                          <a14:backgroundMark x1="57233" y1="87895" x2="70440" y2="99862"/>
                          <a14:backgroundMark x1="72704" y1="98074" x2="75220" y2="99862"/>
                          <a14:backgroundMark x1="57233" y1="83356" x2="52956" y2="76066"/>
                          <a14:backgroundMark x1="50943" y1="71114" x2="49434" y2="68638"/>
                          <a14:backgroundMark x1="49057" y1="68363" x2="46289" y2="69876"/>
                          <a14:backgroundMark x1="49560" y1="68363" x2="49057" y2="68088"/>
                          <a14:backgroundMark x1="74591" y1="97937" x2="74843" y2="99725"/>
                          <a14:backgroundMark x1="74340" y1="98487" x2="75849" y2="99725"/>
                          <a14:backgroundMark x1="75597" y1="98762" x2="78239" y2="99725"/>
                          <a14:backgroundMark x1="47170" y1="42779" x2="47170" y2="42779"/>
                        </a14:backgroundRemoval>
                      </a14:imgEffect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4207199" y="1142900"/>
              <a:ext cx="2853530" cy="27720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077042371"/>
      </p:ext>
    </p:extLst>
  </p:cSld>
  <p:clrMapOvr>
    <a:masterClrMapping/>
  </p:clrMapOvr>
  <p:transition>
    <p:circle/>
  </p:transition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F0"/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none" rtlCol="0">
        <a:spAutoFit/>
      </a:bodyPr>
      <a:lstStyle>
        <a:defPPr>
          <a:defRPr kumimoji="1" dirty="0" smtClean="0">
            <a:latin typeface="Meiryo UI" pitchFamily="50" charset="-128"/>
            <a:ea typeface="Meiryo UI" pitchFamily="50" charset="-128"/>
            <a:cs typeface="Meiryo UI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206725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1_Office ​​テーマ</vt:lpstr>
      <vt:lpstr>PowerPoint プレゼンテーション</vt:lpstr>
    </vt:vector>
  </TitlesOfParts>
  <Company>イビデン株式会社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All Staff</dc:creator>
  <cp:lastModifiedBy>KONDO, Mitsuhiko / 近藤 光彦</cp:lastModifiedBy>
  <cp:revision>4257</cp:revision>
  <cp:lastPrinted>2018-11-20T11:47:15Z</cp:lastPrinted>
  <dcterms:created xsi:type="dcterms:W3CDTF">2013-02-17T23:18:58Z</dcterms:created>
  <dcterms:modified xsi:type="dcterms:W3CDTF">2023-10-16T23:37:39Z</dcterms:modified>
</cp:coreProperties>
</file>